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86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83873-AE88-044E-AE00-79883336A85E}" type="datetimeFigureOut">
              <a:rPr lang="es-ES" smtClean="0"/>
              <a:t>5/29/16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4AF35-207C-6149-AC73-B835A90A1BE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5142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83873-AE88-044E-AE00-79883336A85E}" type="datetimeFigureOut">
              <a:rPr lang="es-ES" smtClean="0"/>
              <a:t>5/29/16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4AF35-207C-6149-AC73-B835A90A1BE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0649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83873-AE88-044E-AE00-79883336A85E}" type="datetimeFigureOut">
              <a:rPr lang="es-ES" smtClean="0"/>
              <a:t>5/29/16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4AF35-207C-6149-AC73-B835A90A1BE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3015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83873-AE88-044E-AE00-79883336A85E}" type="datetimeFigureOut">
              <a:rPr lang="es-ES" smtClean="0"/>
              <a:t>5/29/16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4AF35-207C-6149-AC73-B835A90A1BE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9059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83873-AE88-044E-AE00-79883336A85E}" type="datetimeFigureOut">
              <a:rPr lang="es-ES" smtClean="0"/>
              <a:t>5/29/16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4AF35-207C-6149-AC73-B835A90A1BE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613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83873-AE88-044E-AE00-79883336A85E}" type="datetimeFigureOut">
              <a:rPr lang="es-ES" smtClean="0"/>
              <a:t>5/29/16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4AF35-207C-6149-AC73-B835A90A1BE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0049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83873-AE88-044E-AE00-79883336A85E}" type="datetimeFigureOut">
              <a:rPr lang="es-ES" smtClean="0"/>
              <a:t>5/29/16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4AF35-207C-6149-AC73-B835A90A1BE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3264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83873-AE88-044E-AE00-79883336A85E}" type="datetimeFigureOut">
              <a:rPr lang="es-ES" smtClean="0"/>
              <a:t>5/29/16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4AF35-207C-6149-AC73-B835A90A1BE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2159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83873-AE88-044E-AE00-79883336A85E}" type="datetimeFigureOut">
              <a:rPr lang="es-ES" smtClean="0"/>
              <a:t>5/29/16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4AF35-207C-6149-AC73-B835A90A1BE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3318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83873-AE88-044E-AE00-79883336A85E}" type="datetimeFigureOut">
              <a:rPr lang="es-ES" smtClean="0"/>
              <a:t>5/29/16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4AF35-207C-6149-AC73-B835A90A1BE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57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83873-AE88-044E-AE00-79883336A85E}" type="datetimeFigureOut">
              <a:rPr lang="es-ES" smtClean="0"/>
              <a:t>5/29/16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4AF35-207C-6149-AC73-B835A90A1BE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8031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83873-AE88-044E-AE00-79883336A85E}" type="datetimeFigureOut">
              <a:rPr lang="es-ES" smtClean="0"/>
              <a:t>5/29/16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4AF35-207C-6149-AC73-B835A90A1BE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5039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7363" y="5387975"/>
            <a:ext cx="8348456" cy="1470025"/>
          </a:xfrm>
        </p:spPr>
        <p:txBody>
          <a:bodyPr>
            <a:noAutofit/>
          </a:bodyPr>
          <a:lstStyle/>
          <a:p>
            <a:r>
              <a:rPr lang="es-ES" sz="4800" b="1" dirty="0" err="1" smtClean="0">
                <a:solidFill>
                  <a:schemeClr val="accent5">
                    <a:lumMod val="50000"/>
                  </a:schemeClr>
                </a:solidFill>
                <a:latin typeface="Avenir Black"/>
                <a:cs typeface="Avenir Black"/>
              </a:rPr>
              <a:t>www.DenuncialoYa.org.Ve</a:t>
            </a:r>
            <a:endParaRPr lang="es-ES" sz="4800" b="1" dirty="0">
              <a:solidFill>
                <a:schemeClr val="accent5">
                  <a:lumMod val="50000"/>
                </a:schemeClr>
              </a:solidFill>
              <a:latin typeface="Avenir Black"/>
              <a:cs typeface="Avenir Black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37569" y="5000233"/>
            <a:ext cx="6400800" cy="1303338"/>
          </a:xfrm>
        </p:spPr>
        <p:txBody>
          <a:bodyPr/>
          <a:lstStyle/>
          <a:p>
            <a:r>
              <a:rPr lang="es-ES" b="1" i="1" dirty="0" smtClean="0">
                <a:solidFill>
                  <a:schemeClr val="accent5">
                    <a:lumMod val="50000"/>
                  </a:schemeClr>
                </a:solidFill>
              </a:rPr>
              <a:t>#</a:t>
            </a:r>
            <a:r>
              <a:rPr lang="es-ES" b="1" i="1" dirty="0" err="1" smtClean="0">
                <a:solidFill>
                  <a:schemeClr val="accent5">
                    <a:lumMod val="50000"/>
                  </a:schemeClr>
                </a:solidFill>
              </a:rPr>
              <a:t>NoTeQuedesCallado</a:t>
            </a:r>
            <a:r>
              <a:rPr lang="es-ES" b="1" i="1" dirty="0" smtClean="0">
                <a:solidFill>
                  <a:schemeClr val="accent5">
                    <a:lumMod val="50000"/>
                  </a:schemeClr>
                </a:solidFill>
              </a:rPr>
              <a:t>   #</a:t>
            </a:r>
            <a:r>
              <a:rPr lang="es-ES" b="1" i="1" dirty="0" err="1" smtClean="0">
                <a:solidFill>
                  <a:schemeClr val="accent5">
                    <a:lumMod val="50000"/>
                  </a:schemeClr>
                </a:solidFill>
              </a:rPr>
              <a:t>AlzaTuVoz</a:t>
            </a:r>
            <a:endParaRPr lang="es-ES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39038"/>
            <a:ext cx="9144000" cy="2641223"/>
          </a:xfrm>
          <a:prstGeom prst="rect">
            <a:avLst/>
          </a:prstGeom>
        </p:spPr>
      </p:pic>
      <p:pic>
        <p:nvPicPr>
          <p:cNvPr id="7" name="Imagen 6" descr="Screen Shot 2016-05-29 at 12.15.17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24790"/>
            <a:ext cx="9144000" cy="3165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6396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</Words>
  <Application>Microsoft Macintosh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www.DenuncialoYa.org.Ve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www.DenuncialoYa.org.Ve</dc:title>
  <dc:creator>Beatriz</dc:creator>
  <cp:lastModifiedBy>Beatriz</cp:lastModifiedBy>
  <cp:revision>2</cp:revision>
  <dcterms:created xsi:type="dcterms:W3CDTF">2016-05-29T16:33:59Z</dcterms:created>
  <dcterms:modified xsi:type="dcterms:W3CDTF">2016-05-29T16:48:57Z</dcterms:modified>
</cp:coreProperties>
</file>