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dirty="0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á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2/19/14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2/19/14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n-US" smtClean="0"/>
              <a:t>Segundo nivel</a:t>
            </a:r>
          </a:p>
          <a:p>
            <a:pPr lvl="2" eaLnBrk="1" latinLnBrk="0" hangingPunct="1"/>
            <a:r>
              <a:rPr kumimoji="0" lang="en-US" smtClean="0"/>
              <a:t>Tercer nivel</a:t>
            </a:r>
          </a:p>
          <a:p>
            <a:pPr lvl="3" eaLnBrk="1" latinLnBrk="0" hangingPunct="1"/>
            <a:r>
              <a:rPr kumimoji="0" lang="en-US" smtClean="0"/>
              <a:t>Cuarto nivel</a:t>
            </a:r>
          </a:p>
          <a:p>
            <a:pPr lvl="4" eaLnBrk="1" latinLnBrk="0" hangingPunct="1"/>
            <a:r>
              <a:rPr kumimoji="0" lang="en-U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Marcador de texto 2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22313" y="250879"/>
            <a:ext cx="7772400" cy="878075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venir Black"/>
                <a:cs typeface="Avenir Black"/>
              </a:rPr>
              <a:t>5 Pasos para defender tus</a:t>
            </a:r>
            <a:r>
              <a:rPr lang="es-E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venir Black"/>
                <a:cs typeface="Avenir Black"/>
              </a:rPr>
              <a:t/>
            </a:r>
            <a:br>
              <a:rPr lang="es-E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venir Black"/>
                <a:cs typeface="Avenir Black"/>
              </a:rPr>
            </a:br>
            <a:r>
              <a:rPr lang="es-ES" sz="3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halkduster"/>
                <a:cs typeface="Chalkduster"/>
              </a:rPr>
              <a:t> </a:t>
            </a:r>
            <a:r>
              <a:rPr lang="es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Derechos Humanos</a:t>
            </a:r>
            <a:endParaRPr lang="es-ES" sz="3200" dirty="0">
              <a:solidFill>
                <a:schemeClr val="accent3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  <p:pic>
        <p:nvPicPr>
          <p:cNvPr id="4" name="Imagen 3" descr="Logo CEPA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511" y="6024254"/>
            <a:ext cx="1332358" cy="779418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712419"/>
              </p:ext>
            </p:extLst>
          </p:nvPr>
        </p:nvGraphicFramePr>
        <p:xfrm>
          <a:off x="130251" y="1107049"/>
          <a:ext cx="8873323" cy="48351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{EB344D84-9AFB-497E-A393-DC336BA19D2E}</a:tableStyleId>
              </a:tblPr>
              <a:tblGrid>
                <a:gridCol w="1816646"/>
                <a:gridCol w="1799276"/>
                <a:gridCol w="1799276"/>
                <a:gridCol w="1799276"/>
                <a:gridCol w="1658849"/>
              </a:tblGrid>
              <a:tr h="358162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bg1"/>
                          </a:solidFill>
                          <a:latin typeface="Avenir Black"/>
                          <a:cs typeface="Avenir Black"/>
                        </a:rPr>
                        <a:t>1. PREVIENE</a:t>
                      </a:r>
                      <a:endParaRPr lang="es-ES" sz="1400" b="0" dirty="0">
                        <a:solidFill>
                          <a:schemeClr val="bg1"/>
                        </a:solidFill>
                        <a:latin typeface="Avenir Black"/>
                        <a:cs typeface="Avenir Blac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bg1"/>
                          </a:solidFill>
                          <a:latin typeface="Avenir Black"/>
                          <a:cs typeface="Avenir Black"/>
                        </a:rPr>
                        <a:t>2. DOCUMENTA</a:t>
                      </a:r>
                      <a:endParaRPr lang="es-ES" sz="1400" b="0" dirty="0">
                        <a:solidFill>
                          <a:schemeClr val="bg1"/>
                        </a:solidFill>
                        <a:latin typeface="Avenir Black"/>
                        <a:cs typeface="Avenir Blac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bg1"/>
                          </a:solidFill>
                          <a:latin typeface="Avenir Black"/>
                          <a:cs typeface="Avenir Black"/>
                        </a:rPr>
                        <a:t>3.DENUNCIA</a:t>
                      </a:r>
                      <a:endParaRPr lang="es-ES" sz="1400" b="0" dirty="0">
                        <a:solidFill>
                          <a:schemeClr val="bg1"/>
                        </a:solidFill>
                        <a:latin typeface="Avenir Black"/>
                        <a:cs typeface="Avenir Blac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bg1"/>
                          </a:solidFill>
                          <a:latin typeface="Avenir Black"/>
                          <a:cs typeface="Avenir Black"/>
                        </a:rPr>
                        <a:t>4.DIFUNDE</a:t>
                      </a:r>
                      <a:endParaRPr lang="es-ES" sz="1400" b="0" dirty="0">
                        <a:solidFill>
                          <a:schemeClr val="bg1"/>
                        </a:solidFill>
                        <a:latin typeface="Avenir Black"/>
                        <a:cs typeface="Avenir Blac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bg1"/>
                          </a:solidFill>
                          <a:latin typeface="Avenir Black"/>
                          <a:cs typeface="Avenir Black"/>
                        </a:rPr>
                        <a:t>5.</a:t>
                      </a:r>
                      <a:r>
                        <a:rPr lang="es-ES" sz="1400" b="0" baseline="0" dirty="0" smtClean="0">
                          <a:solidFill>
                            <a:schemeClr val="bg1"/>
                          </a:solidFill>
                          <a:latin typeface="Avenir Black"/>
                          <a:cs typeface="Avenir Black"/>
                        </a:rPr>
                        <a:t>SEGUIMIENTO</a:t>
                      </a:r>
                      <a:endParaRPr lang="es-ES" sz="1400" b="0" dirty="0">
                        <a:solidFill>
                          <a:schemeClr val="bg1"/>
                        </a:solidFill>
                        <a:latin typeface="Avenir Black"/>
                        <a:cs typeface="Avenir Blac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* Se prudente frente situaciones de riesgo.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* Procura no estar solo</a:t>
                      </a:r>
                      <a:r>
                        <a:rPr lang="es-ES" sz="1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 e</a:t>
                      </a: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 i</a:t>
                      </a: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nformar siempre dónde, con quien estas y a que hora regresas.</a:t>
                      </a: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venir Book"/>
                          <a:cs typeface="Avenir Book"/>
                        </a:rPr>
                        <a:t>*Recuerda las preguntas: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venir Book"/>
                          <a:cs typeface="Avenir Book"/>
                        </a:rPr>
                        <a:t> Qué-Cómo-Cuándo-Dónde.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venir Book"/>
                          <a:cs typeface="Avenir Book"/>
                        </a:rPr>
                        <a:t>Responder con</a:t>
                      </a:r>
                      <a:r>
                        <a:rPr lang="es-ES" sz="1400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venir Book"/>
                          <a:cs typeface="Avenir Book"/>
                        </a:rPr>
                        <a:t>  detalles.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venir Book"/>
                          <a:cs typeface="Avenir Book"/>
                        </a:rPr>
                        <a:t>* Imágenes y videos son muy importantes para brindar mayor </a:t>
                      </a:r>
                      <a:r>
                        <a:rPr lang="es-ES" sz="1400" dirty="0" smtClean="0">
                          <a:solidFill>
                            <a:srgbClr val="E3A192"/>
                          </a:solidFill>
                          <a:latin typeface="Avenir Book"/>
                          <a:cs typeface="Avenir Book"/>
                        </a:rPr>
                        <a:t>información.</a:t>
                      </a:r>
                    </a:p>
                    <a:p>
                      <a:pPr algn="l"/>
                      <a:endParaRPr lang="es-ES" sz="14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*Denunciar a los órganos competentes.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*En materia de derechos humanos la Fiscalía y la Defensoría del Pueblo son los organismos principales.</a:t>
                      </a:r>
                    </a:p>
                    <a:p>
                      <a:pPr algn="l"/>
                      <a:endParaRPr lang="es-ES" sz="14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venir Book"/>
                        <a:cs typeface="Avenir Book"/>
                      </a:endParaRPr>
                    </a:p>
                    <a:p>
                      <a:pPr algn="l"/>
                      <a:endParaRPr lang="es-ES" sz="14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" sz="1400" dirty="0" smtClean="0">
                          <a:solidFill>
                            <a:srgbClr val="E3A192"/>
                          </a:solidFill>
                          <a:latin typeface="Avenir Book"/>
                          <a:cs typeface="Avenir Book"/>
                        </a:rPr>
                        <a:t>* Dar a conocer la situación por los medios de comunicación y las redes sociales  ayuda a hacer visible la violación y a presionar a los órganos del Estado para dar respuesta. </a:t>
                      </a:r>
                      <a:endParaRPr lang="es-ES" sz="1400" b="0" dirty="0">
                        <a:solidFill>
                          <a:srgbClr val="E3A192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*No te quedes sólo con el furor del momento. Haz seguimiento de tu denuncia.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s-ES" sz="1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*Aunque el ente público debe pronunciarse es importante que no desatendamos nuestra denuncia.</a:t>
                      </a:r>
                      <a:r>
                        <a:rPr lang="es-ES" sz="1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endParaRPr lang="es-ES" sz="14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D1D7">
                          <a:lumMod val="5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5" name="Imagen 2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1656" y="3862903"/>
            <a:ext cx="1644929" cy="186085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23090" y="4021487"/>
            <a:ext cx="1618383" cy="1697456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12541" y="3862901"/>
            <a:ext cx="1725821" cy="1856041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86720" y="4021487"/>
            <a:ext cx="1444502" cy="1937036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2332" y="4021487"/>
            <a:ext cx="1631242" cy="1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50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texto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contenido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434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ívico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Cívico.thmx</Template>
  <TotalTime>89</TotalTime>
  <Words>168</Words>
  <Application>Microsoft Macintosh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Cívico</vt:lpstr>
      <vt:lpstr>5 Pasos para defender tus  Derechos Humanos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Pasos para defender tus Derechos Humanos</dc:title>
  <dc:creator>Beatriz</dc:creator>
  <cp:lastModifiedBy>Beatriz</cp:lastModifiedBy>
  <cp:revision>8</cp:revision>
  <dcterms:created xsi:type="dcterms:W3CDTF">2014-02-19T15:33:44Z</dcterms:created>
  <dcterms:modified xsi:type="dcterms:W3CDTF">2014-02-19T17:02:55Z</dcterms:modified>
</cp:coreProperties>
</file>